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d1d66ed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d1d66ed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d1d66edb2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d1d66edb2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d1d66edb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d1d66edb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d1d66edb2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d1d66edb2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cb6211f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cb6211f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cb6211fe8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cb6211fe8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d1d66edb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d1d66edb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d1d66edb2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d1d66edb2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5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24700" y="1197500"/>
            <a:ext cx="809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HandCover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009100" y="3279400"/>
            <a:ext cx="5125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Создал Поляков Борис</a:t>
            </a:r>
            <a:endParaRPr sz="19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5675" y="483625"/>
            <a:ext cx="1838325" cy="6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691350" y="336000"/>
            <a:ext cx="7761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Минималистичная карточная платформа на Kotlin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88" y="1815475"/>
            <a:ext cx="2982025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4168625" y="3449825"/>
            <a:ext cx="476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Почувствуйте дзен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114800" y="2632650"/>
            <a:ext cx="4376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</a:t>
            </a:r>
            <a:r>
              <a:rPr lang="ru" sz="1900">
                <a:latin typeface="Lato"/>
                <a:ea typeface="Lato"/>
                <a:cs typeface="Lato"/>
                <a:sym typeface="Lato"/>
              </a:rPr>
              <a:t>Сохраняйте баланс ресурсов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4137900" y="1815463"/>
            <a:ext cx="432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Загляните на шаг вперед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251925" y="4267000"/>
            <a:ext cx="476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Создано на асинхронном движке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8806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/>
        </p:nvSpPr>
        <p:spPr>
          <a:xfrm>
            <a:off x="4880650" y="2901850"/>
            <a:ext cx="4263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Легко расширяемый код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4880650" y="1864950"/>
            <a:ext cx="4263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Удобная обработка событий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4880650" y="828050"/>
            <a:ext cx="4263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Быстрый доступ к параметрам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4880650" y="0"/>
            <a:ext cx="4263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900">
                <a:latin typeface="Lato"/>
                <a:ea typeface="Lato"/>
                <a:cs typeface="Lato"/>
                <a:sym typeface="Lato"/>
              </a:rPr>
              <a:t>Особенности решения:</a:t>
            </a:r>
            <a:endParaRPr b="1"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880650" y="3729900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Деление на сцены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5066650" y="4557950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Имплементация поведения карт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" y="1279850"/>
            <a:ext cx="2583800" cy="258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4722000" y="1279850"/>
            <a:ext cx="442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Полная кроссплатформенность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4722000" y="1985250"/>
            <a:ext cx="442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Высокая производительность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4722000" y="2690650"/>
            <a:ext cx="442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Без внешних зависимостей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4722000" y="3386650"/>
            <a:ext cx="442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Lato"/>
                <a:ea typeface="Lato"/>
                <a:cs typeface="Lato"/>
                <a:sym typeface="Lato"/>
              </a:rPr>
              <a:t>— Универсальность ресурсов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2126400" y="4343100"/>
            <a:ext cx="44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https://github.com/korlibs/korge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0" y="4343100"/>
            <a:ext cx="21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Гитхаб движка: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691350" y="351375"/>
            <a:ext cx="7761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Создано на основе Korge engine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955599" cy="295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4200" y="0"/>
            <a:ext cx="2955600" cy="29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0" y="3046275"/>
            <a:ext cx="914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Материалы создавались с использованием нейросетей с последующим тьюнингом и обработкой, создано на основе и с использованием следующих мультимодальных трансформеров и сетей: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77250" y="3661875"/>
            <a:ext cx="8989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RuDALLE				https://github.com/ai-forever/ru-dalle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RuDOLPH				</a:t>
            </a:r>
            <a:r>
              <a:rPr lang="ru">
                <a:latin typeface="Lato"/>
                <a:ea typeface="Lato"/>
                <a:cs typeface="Lato"/>
                <a:sym typeface="Lato"/>
              </a:rPr>
              <a:t>https://github.com/ai-forever/ru-dolph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DALLE-pytorch			https://github.com/lucidrains/DALLE-pytorch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Real-ESRGAN			https://github.com/ai-forever/Real-ESRGAN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GPT-2				https://github.com/minimaxir/gpt-2-simple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400" y="0"/>
            <a:ext cx="2955599" cy="295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Чекпоинт на гите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29848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37250" y="2006250"/>
            <a:ext cx="29848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22100" y="2006264"/>
            <a:ext cx="2984850" cy="2984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насчет расширяемости?</a:t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90625"/>
            <a:ext cx="9144000" cy="1343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Ощутите возможности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/>
              <a:t>Приложение представляет из себя платформу для разработки карточных игр, в качестве примера показан функционал вращения карт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Чего ждать? попробуйте прямо сейчас!</a:t>
            </a:r>
            <a:endParaRPr/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https://github.com/below-lab/HandCover</a:t>
            </a:r>
            <a:endParaRPr/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775" y="1788563"/>
            <a:ext cx="2841725" cy="28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